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Lst>
  <p:notesMasterIdLst>
    <p:notesMasterId r:id="rId3"/>
  </p:notesMasterIdLst>
  <p:handoutMasterIdLst>
    <p:handoutMasterId r:id="rId4"/>
  </p:handoutMasterIdLst>
  <p:sldIdLst>
    <p:sldId id="258" r:id="rId2"/>
  </p:sldIdLst>
  <p:sldSz cx="21945600" cy="16459200"/>
  <p:notesSz cx="9144000" cy="6858000"/>
  <p:defaultTextStyle>
    <a:defPPr>
      <a:defRPr lang="en-US"/>
    </a:defPPr>
    <a:lvl1pPr algn="l" defTabSz="1096963" rtl="0" eaLnBrk="0" fontAlgn="base" hangingPunct="0">
      <a:spcBef>
        <a:spcPct val="0"/>
      </a:spcBef>
      <a:spcAft>
        <a:spcPct val="0"/>
      </a:spcAft>
      <a:defRPr sz="4300" kern="1200">
        <a:solidFill>
          <a:schemeClr val="tx1"/>
        </a:solidFill>
        <a:latin typeface="Arial" panose="020B0604020202020204" pitchFamily="34" charset="0"/>
        <a:ea typeface="ヒラギノ角ゴ Pro W3" pitchFamily="123" charset="-128"/>
        <a:cs typeface="+mn-cs"/>
      </a:defRPr>
    </a:lvl1pPr>
    <a:lvl2pPr marL="1096963" indent="-639763" algn="l" defTabSz="1096963" rtl="0" eaLnBrk="0" fontAlgn="base" hangingPunct="0">
      <a:spcBef>
        <a:spcPct val="0"/>
      </a:spcBef>
      <a:spcAft>
        <a:spcPct val="0"/>
      </a:spcAft>
      <a:defRPr sz="4300" kern="1200">
        <a:solidFill>
          <a:schemeClr val="tx1"/>
        </a:solidFill>
        <a:latin typeface="Arial" panose="020B0604020202020204" pitchFamily="34" charset="0"/>
        <a:ea typeface="ヒラギノ角ゴ Pro W3" pitchFamily="123" charset="-128"/>
        <a:cs typeface="+mn-cs"/>
      </a:defRPr>
    </a:lvl2pPr>
    <a:lvl3pPr marL="2193925" indent="-1279525" algn="l" defTabSz="1096963" rtl="0" eaLnBrk="0" fontAlgn="base" hangingPunct="0">
      <a:spcBef>
        <a:spcPct val="0"/>
      </a:spcBef>
      <a:spcAft>
        <a:spcPct val="0"/>
      </a:spcAft>
      <a:defRPr sz="4300" kern="1200">
        <a:solidFill>
          <a:schemeClr val="tx1"/>
        </a:solidFill>
        <a:latin typeface="Arial" panose="020B0604020202020204" pitchFamily="34" charset="0"/>
        <a:ea typeface="ヒラギノ角ゴ Pro W3" pitchFamily="123" charset="-128"/>
        <a:cs typeface="+mn-cs"/>
      </a:defRPr>
    </a:lvl3pPr>
    <a:lvl4pPr marL="3290888" indent="-1919288" algn="l" defTabSz="1096963" rtl="0" eaLnBrk="0" fontAlgn="base" hangingPunct="0">
      <a:spcBef>
        <a:spcPct val="0"/>
      </a:spcBef>
      <a:spcAft>
        <a:spcPct val="0"/>
      </a:spcAft>
      <a:defRPr sz="4300" kern="1200">
        <a:solidFill>
          <a:schemeClr val="tx1"/>
        </a:solidFill>
        <a:latin typeface="Arial" panose="020B0604020202020204" pitchFamily="34" charset="0"/>
        <a:ea typeface="ヒラギノ角ゴ Pro W3" pitchFamily="123" charset="-128"/>
        <a:cs typeface="+mn-cs"/>
      </a:defRPr>
    </a:lvl4pPr>
    <a:lvl5pPr marL="4387850" indent="-2559050" algn="l" defTabSz="1096963" rtl="0" eaLnBrk="0" fontAlgn="base" hangingPunct="0">
      <a:spcBef>
        <a:spcPct val="0"/>
      </a:spcBef>
      <a:spcAft>
        <a:spcPct val="0"/>
      </a:spcAft>
      <a:defRPr sz="4300" kern="1200">
        <a:solidFill>
          <a:schemeClr val="tx1"/>
        </a:solidFill>
        <a:latin typeface="Arial" panose="020B0604020202020204" pitchFamily="34" charset="0"/>
        <a:ea typeface="ヒラギノ角ゴ Pro W3" pitchFamily="123" charset="-128"/>
        <a:cs typeface="+mn-cs"/>
      </a:defRPr>
    </a:lvl5pPr>
    <a:lvl6pPr marL="2286000" algn="l" defTabSz="914400" rtl="0" eaLnBrk="1" latinLnBrk="0" hangingPunct="1">
      <a:defRPr sz="4300" kern="1200">
        <a:solidFill>
          <a:schemeClr val="tx1"/>
        </a:solidFill>
        <a:latin typeface="Arial" panose="020B0604020202020204" pitchFamily="34" charset="0"/>
        <a:ea typeface="ヒラギノ角ゴ Pro W3" pitchFamily="123" charset="-128"/>
        <a:cs typeface="+mn-cs"/>
      </a:defRPr>
    </a:lvl6pPr>
    <a:lvl7pPr marL="2743200" algn="l" defTabSz="914400" rtl="0" eaLnBrk="1" latinLnBrk="0" hangingPunct="1">
      <a:defRPr sz="4300" kern="1200">
        <a:solidFill>
          <a:schemeClr val="tx1"/>
        </a:solidFill>
        <a:latin typeface="Arial" panose="020B0604020202020204" pitchFamily="34" charset="0"/>
        <a:ea typeface="ヒラギノ角ゴ Pro W3" pitchFamily="123" charset="-128"/>
        <a:cs typeface="+mn-cs"/>
      </a:defRPr>
    </a:lvl7pPr>
    <a:lvl8pPr marL="3200400" algn="l" defTabSz="914400" rtl="0" eaLnBrk="1" latinLnBrk="0" hangingPunct="1">
      <a:defRPr sz="4300" kern="1200">
        <a:solidFill>
          <a:schemeClr val="tx1"/>
        </a:solidFill>
        <a:latin typeface="Arial" panose="020B0604020202020204" pitchFamily="34" charset="0"/>
        <a:ea typeface="ヒラギノ角ゴ Pro W3" pitchFamily="123" charset="-128"/>
        <a:cs typeface="+mn-cs"/>
      </a:defRPr>
    </a:lvl8pPr>
    <a:lvl9pPr marL="3657600" algn="l" defTabSz="914400" rtl="0" eaLnBrk="1" latinLnBrk="0" hangingPunct="1">
      <a:defRPr sz="4300" kern="1200">
        <a:solidFill>
          <a:schemeClr val="tx1"/>
        </a:solidFill>
        <a:latin typeface="Arial" panose="020B0604020202020204" pitchFamily="34" charset="0"/>
        <a:ea typeface="ヒラギノ角ゴ Pro W3" pitchFamily="123" charset="-128"/>
        <a:cs typeface="+mn-cs"/>
      </a:defRPr>
    </a:lvl9pPr>
  </p:defaultTextStyle>
  <p:extLst>
    <p:ext uri="{EFAFB233-063F-42B5-8137-9DF3F51BA10A}">
      <p15:sldGuideLst xmlns:p15="http://schemas.microsoft.com/office/powerpoint/2012/main">
        <p15:guide id="1" orient="horz" pos="5184">
          <p15:clr>
            <a:srgbClr val="A4A3A4"/>
          </p15:clr>
        </p15:guide>
        <p15:guide id="2" pos="69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83"/>
    <p:restoredTop sz="94672"/>
  </p:normalViewPr>
  <p:slideViewPr>
    <p:cSldViewPr snapToGrid="0" snapToObjects="1">
      <p:cViewPr>
        <p:scale>
          <a:sx n="55" d="100"/>
          <a:sy n="55" d="100"/>
        </p:scale>
        <p:origin x="2440" y="144"/>
      </p:cViewPr>
      <p:guideLst>
        <p:guide orient="horz" pos="5184"/>
        <p:guide pos="691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335675A-822C-21DA-4B0A-E5E6E77C2E64}"/>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defTabSz="1097280" eaLnBrk="1" fontAlgn="auto" hangingPunct="1">
              <a:spcBef>
                <a:spcPts val="0"/>
              </a:spcBef>
              <a:spcAft>
                <a:spcPts val="0"/>
              </a:spcAft>
              <a:defRPr sz="1200">
                <a:latin typeface="+mn-lt"/>
                <a:ea typeface="+mn-ea"/>
              </a:defRPr>
            </a:lvl1pPr>
          </a:lstStyle>
          <a:p>
            <a:pPr>
              <a:defRPr/>
            </a:pPr>
            <a:endParaRPr lang="en-US"/>
          </a:p>
        </p:txBody>
      </p:sp>
      <p:sp>
        <p:nvSpPr>
          <p:cNvPr id="3" name="Date Placeholder 2">
            <a:extLst>
              <a:ext uri="{FF2B5EF4-FFF2-40B4-BE49-F238E27FC236}">
                <a16:creationId xmlns:a16="http://schemas.microsoft.com/office/drawing/2014/main" id="{84AE7E40-A147-1407-FA8B-F30AB9644B7B}"/>
              </a:ext>
            </a:extLst>
          </p:cNvPr>
          <p:cNvSpPr>
            <a:spLocks noGrp="1"/>
          </p:cNvSpPr>
          <p:nvPr>
            <p:ph type="dt" sz="quarter"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ヒラギノ角ゴ Pro W3" charset="-128"/>
              </a:defRPr>
            </a:lvl1pPr>
          </a:lstStyle>
          <a:p>
            <a:pPr>
              <a:defRPr/>
            </a:pPr>
            <a:fld id="{A20DF57C-AC5B-C242-AB2C-DFDEA1B37A12}" type="datetimeFigureOut">
              <a:rPr lang="en-US" altLang="en-US"/>
              <a:pPr>
                <a:defRPr/>
              </a:pPr>
              <a:t>9/25/24</a:t>
            </a:fld>
            <a:endParaRPr lang="en-US" altLang="en-US"/>
          </a:p>
        </p:txBody>
      </p:sp>
      <p:sp>
        <p:nvSpPr>
          <p:cNvPr id="4" name="Footer Placeholder 3">
            <a:extLst>
              <a:ext uri="{FF2B5EF4-FFF2-40B4-BE49-F238E27FC236}">
                <a16:creationId xmlns:a16="http://schemas.microsoft.com/office/drawing/2014/main" id="{C3D98175-DDCB-F0F4-37E9-045AB83C969A}"/>
              </a:ext>
            </a:extLst>
          </p:cNvPr>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defTabSz="1097280" eaLnBrk="1" fontAlgn="auto" hangingPunct="1">
              <a:spcBef>
                <a:spcPts val="0"/>
              </a:spcBef>
              <a:spcAft>
                <a:spcPts val="0"/>
              </a:spcAft>
              <a:defRPr sz="1200">
                <a:latin typeface="+mn-lt"/>
                <a:ea typeface="+mn-ea"/>
              </a:defRPr>
            </a:lvl1pPr>
          </a:lstStyle>
          <a:p>
            <a:pPr>
              <a:defRPr/>
            </a:pPr>
            <a:endParaRPr lang="en-US"/>
          </a:p>
        </p:txBody>
      </p:sp>
      <p:sp>
        <p:nvSpPr>
          <p:cNvPr id="5" name="Slide Number Placeholder 4">
            <a:extLst>
              <a:ext uri="{FF2B5EF4-FFF2-40B4-BE49-F238E27FC236}">
                <a16:creationId xmlns:a16="http://schemas.microsoft.com/office/drawing/2014/main" id="{CA3878EA-B84F-6A75-68E3-9C71716C0420}"/>
              </a:ext>
            </a:extLst>
          </p:cNvPr>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BBA2405C-5086-064F-AD07-45E492A98895}"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5C334161-4EE1-744E-953F-AC7D1DEFE32A}" type="datetimeFigureOut">
              <a:rPr lang="en-US" smtClean="0"/>
              <a:t>9/25/24</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A89794FA-C735-8A41-92C9-D0C04581A006}" type="slidenum">
              <a:rPr lang="en-US" smtClean="0"/>
              <a:t>‹#›</a:t>
            </a:fld>
            <a:endParaRPr lang="en-US"/>
          </a:p>
        </p:txBody>
      </p:sp>
    </p:spTree>
    <p:extLst>
      <p:ext uri="{BB962C8B-B14F-4D97-AF65-F5344CB8AC3E}">
        <p14:creationId xmlns:p14="http://schemas.microsoft.com/office/powerpoint/2010/main" val="1139465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Poster is set up at 50% size. Print at 200% to achieve 3ft x 4ft final size. </a:t>
            </a:r>
          </a:p>
        </p:txBody>
      </p:sp>
      <p:sp>
        <p:nvSpPr>
          <p:cNvPr id="4" name="Slide Number Placeholder 3"/>
          <p:cNvSpPr>
            <a:spLocks noGrp="1"/>
          </p:cNvSpPr>
          <p:nvPr>
            <p:ph type="sldNum" sz="quarter" idx="5"/>
          </p:nvPr>
        </p:nvSpPr>
        <p:spPr/>
        <p:txBody>
          <a:bodyPr/>
          <a:lstStyle/>
          <a:p>
            <a:fld id="{A89794FA-C735-8A41-92C9-D0C04581A006}" type="slidenum">
              <a:rPr lang="en-US" smtClean="0"/>
              <a:t>1</a:t>
            </a:fld>
            <a:endParaRPr lang="en-US"/>
          </a:p>
        </p:txBody>
      </p:sp>
    </p:spTree>
    <p:extLst>
      <p:ext uri="{BB962C8B-B14F-4D97-AF65-F5344CB8AC3E}">
        <p14:creationId xmlns:p14="http://schemas.microsoft.com/office/powerpoint/2010/main" val="2829634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48969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1096963" rtl="0" eaLnBrk="0" fontAlgn="base" hangingPunct="0">
        <a:spcBef>
          <a:spcPct val="0"/>
        </a:spcBef>
        <a:spcAft>
          <a:spcPct val="0"/>
        </a:spcAft>
        <a:defRPr sz="10600" kern="1200">
          <a:solidFill>
            <a:schemeClr val="tx1"/>
          </a:solidFill>
          <a:latin typeface="+mj-lt"/>
          <a:ea typeface="ヒラギノ角ゴ Pro W3" charset="-128"/>
          <a:cs typeface="+mj-cs"/>
        </a:defRPr>
      </a:lvl1pPr>
      <a:lvl2pPr algn="ctr" defTabSz="1096963" rtl="0" eaLnBrk="0" fontAlgn="base" hangingPunct="0">
        <a:spcBef>
          <a:spcPct val="0"/>
        </a:spcBef>
        <a:spcAft>
          <a:spcPct val="0"/>
        </a:spcAft>
        <a:defRPr sz="10600">
          <a:solidFill>
            <a:schemeClr val="tx1"/>
          </a:solidFill>
          <a:latin typeface="Arial" charset="0"/>
          <a:ea typeface="ヒラギノ角ゴ Pro W3" charset="-128"/>
        </a:defRPr>
      </a:lvl2pPr>
      <a:lvl3pPr algn="ctr" defTabSz="1096963" rtl="0" eaLnBrk="0" fontAlgn="base" hangingPunct="0">
        <a:spcBef>
          <a:spcPct val="0"/>
        </a:spcBef>
        <a:spcAft>
          <a:spcPct val="0"/>
        </a:spcAft>
        <a:defRPr sz="10600">
          <a:solidFill>
            <a:schemeClr val="tx1"/>
          </a:solidFill>
          <a:latin typeface="Arial" charset="0"/>
          <a:ea typeface="ヒラギノ角ゴ Pro W3" charset="-128"/>
        </a:defRPr>
      </a:lvl3pPr>
      <a:lvl4pPr algn="ctr" defTabSz="1096963" rtl="0" eaLnBrk="0" fontAlgn="base" hangingPunct="0">
        <a:spcBef>
          <a:spcPct val="0"/>
        </a:spcBef>
        <a:spcAft>
          <a:spcPct val="0"/>
        </a:spcAft>
        <a:defRPr sz="10600">
          <a:solidFill>
            <a:schemeClr val="tx1"/>
          </a:solidFill>
          <a:latin typeface="Arial" charset="0"/>
          <a:ea typeface="ヒラギノ角ゴ Pro W3" charset="-128"/>
        </a:defRPr>
      </a:lvl4pPr>
      <a:lvl5pPr algn="ctr" defTabSz="1096963" rtl="0" eaLnBrk="0" fontAlgn="base" hangingPunct="0">
        <a:spcBef>
          <a:spcPct val="0"/>
        </a:spcBef>
        <a:spcAft>
          <a:spcPct val="0"/>
        </a:spcAft>
        <a:defRPr sz="10600">
          <a:solidFill>
            <a:schemeClr val="tx1"/>
          </a:solidFill>
          <a:latin typeface="Arial" charset="0"/>
          <a:ea typeface="ヒラギノ角ゴ Pro W3" charset="-128"/>
        </a:defRPr>
      </a:lvl5pPr>
      <a:lvl6pPr marL="457200" algn="ctr" defTabSz="1096963" rtl="0" fontAlgn="base">
        <a:spcBef>
          <a:spcPct val="0"/>
        </a:spcBef>
        <a:spcAft>
          <a:spcPct val="0"/>
        </a:spcAft>
        <a:defRPr sz="10600">
          <a:solidFill>
            <a:schemeClr val="tx1"/>
          </a:solidFill>
          <a:latin typeface="Arial" charset="0"/>
          <a:ea typeface="ヒラギノ角ゴ Pro W3" charset="-128"/>
        </a:defRPr>
      </a:lvl6pPr>
      <a:lvl7pPr marL="914400" algn="ctr" defTabSz="1096963" rtl="0" fontAlgn="base">
        <a:spcBef>
          <a:spcPct val="0"/>
        </a:spcBef>
        <a:spcAft>
          <a:spcPct val="0"/>
        </a:spcAft>
        <a:defRPr sz="10600">
          <a:solidFill>
            <a:schemeClr val="tx1"/>
          </a:solidFill>
          <a:latin typeface="Arial" charset="0"/>
          <a:ea typeface="ヒラギノ角ゴ Pro W3" charset="-128"/>
        </a:defRPr>
      </a:lvl7pPr>
      <a:lvl8pPr marL="1371600" algn="ctr" defTabSz="1096963" rtl="0" fontAlgn="base">
        <a:spcBef>
          <a:spcPct val="0"/>
        </a:spcBef>
        <a:spcAft>
          <a:spcPct val="0"/>
        </a:spcAft>
        <a:defRPr sz="10600">
          <a:solidFill>
            <a:schemeClr val="tx1"/>
          </a:solidFill>
          <a:latin typeface="Arial" charset="0"/>
          <a:ea typeface="ヒラギノ角ゴ Pro W3" charset="-128"/>
        </a:defRPr>
      </a:lvl8pPr>
      <a:lvl9pPr marL="1828800" algn="ctr" defTabSz="1096963" rtl="0" fontAlgn="base">
        <a:spcBef>
          <a:spcPct val="0"/>
        </a:spcBef>
        <a:spcAft>
          <a:spcPct val="0"/>
        </a:spcAft>
        <a:defRPr sz="10600">
          <a:solidFill>
            <a:schemeClr val="tx1"/>
          </a:solidFill>
          <a:latin typeface="Arial" charset="0"/>
          <a:ea typeface="ヒラギノ角ゴ Pro W3" charset="-128"/>
        </a:defRPr>
      </a:lvl9pPr>
    </p:titleStyle>
    <p:bodyStyle>
      <a:lvl1pPr marL="822325" indent="-822325" algn="l" defTabSz="1096963" rtl="0" eaLnBrk="0" fontAlgn="base" hangingPunct="0">
        <a:spcBef>
          <a:spcPct val="20000"/>
        </a:spcBef>
        <a:spcAft>
          <a:spcPct val="0"/>
        </a:spcAft>
        <a:buFont typeface="Arial" panose="020B0604020202020204" pitchFamily="34" charset="0"/>
        <a:buChar char="•"/>
        <a:defRPr sz="7700" kern="1200">
          <a:solidFill>
            <a:schemeClr val="tx1"/>
          </a:solidFill>
          <a:latin typeface="+mn-lt"/>
          <a:ea typeface="ヒラギノ角ゴ Pro W3" charset="-128"/>
          <a:cs typeface="+mn-cs"/>
        </a:defRPr>
      </a:lvl1pPr>
      <a:lvl2pPr marL="1782763" indent="-685800" algn="l" defTabSz="1096963" rtl="0" eaLnBrk="0" fontAlgn="base" hangingPunct="0">
        <a:spcBef>
          <a:spcPct val="20000"/>
        </a:spcBef>
        <a:spcAft>
          <a:spcPct val="0"/>
        </a:spcAft>
        <a:buFont typeface="Arial" panose="020B0604020202020204" pitchFamily="34" charset="0"/>
        <a:buChar char="–"/>
        <a:defRPr sz="6700" kern="1200">
          <a:solidFill>
            <a:schemeClr val="tx1"/>
          </a:solidFill>
          <a:latin typeface="+mn-lt"/>
          <a:ea typeface="ヒラギノ角ゴ Pro W3" charset="-128"/>
          <a:cs typeface="+mn-cs"/>
        </a:defRPr>
      </a:lvl2pPr>
      <a:lvl3pPr marL="2743200" indent="-547688" algn="l" defTabSz="1096963" rtl="0" eaLnBrk="0" fontAlgn="base" hangingPunct="0">
        <a:spcBef>
          <a:spcPct val="20000"/>
        </a:spcBef>
        <a:spcAft>
          <a:spcPct val="0"/>
        </a:spcAft>
        <a:buFont typeface="Arial" panose="020B0604020202020204" pitchFamily="34" charset="0"/>
        <a:buChar char="•"/>
        <a:defRPr sz="5800" kern="1200">
          <a:solidFill>
            <a:schemeClr val="tx1"/>
          </a:solidFill>
          <a:latin typeface="+mn-lt"/>
          <a:ea typeface="ヒラギノ角ゴ Pro W3" charset="-128"/>
          <a:cs typeface="+mn-cs"/>
        </a:defRPr>
      </a:lvl3pPr>
      <a:lvl4pPr marL="3840163" indent="-547688" algn="l" defTabSz="1096963" rtl="0" eaLnBrk="0" fontAlgn="base" hangingPunct="0">
        <a:spcBef>
          <a:spcPct val="20000"/>
        </a:spcBef>
        <a:spcAft>
          <a:spcPct val="0"/>
        </a:spcAft>
        <a:buFont typeface="Arial" panose="020B0604020202020204" pitchFamily="34" charset="0"/>
        <a:buChar char="–"/>
        <a:defRPr sz="4800" kern="1200">
          <a:solidFill>
            <a:schemeClr val="tx1"/>
          </a:solidFill>
          <a:latin typeface="+mn-lt"/>
          <a:ea typeface="ヒラギノ角ゴ Pro W3" charset="-128"/>
          <a:cs typeface="+mn-cs"/>
        </a:defRPr>
      </a:lvl4pPr>
      <a:lvl5pPr marL="4937125" indent="-547688" algn="l" defTabSz="1096963" rtl="0" eaLnBrk="0" fontAlgn="base" hangingPunct="0">
        <a:spcBef>
          <a:spcPct val="20000"/>
        </a:spcBef>
        <a:spcAft>
          <a:spcPct val="0"/>
        </a:spcAft>
        <a:buFont typeface="Arial" panose="020B0604020202020204" pitchFamily="34" charset="0"/>
        <a:buChar char="»"/>
        <a:defRPr sz="4800" kern="1200">
          <a:solidFill>
            <a:schemeClr val="tx1"/>
          </a:solidFill>
          <a:latin typeface="+mn-lt"/>
          <a:ea typeface="ヒラギノ角ゴ Pro W3" charset="-128"/>
          <a:cs typeface="+mn-cs"/>
        </a:defRPr>
      </a:lvl5pPr>
      <a:lvl6pPr marL="6035040" indent="-548640" algn="l" defTabSz="1097280" rtl="0" eaLnBrk="1" latinLnBrk="0" hangingPunct="1">
        <a:spcBef>
          <a:spcPct val="20000"/>
        </a:spcBef>
        <a:buFont typeface="Arial"/>
        <a:buChar char="•"/>
        <a:defRPr sz="4800" kern="1200">
          <a:solidFill>
            <a:schemeClr val="tx1"/>
          </a:solidFill>
          <a:latin typeface="+mn-lt"/>
          <a:ea typeface="+mn-ea"/>
          <a:cs typeface="+mn-cs"/>
        </a:defRPr>
      </a:lvl6pPr>
      <a:lvl7pPr marL="7132320" indent="-548640" algn="l" defTabSz="1097280" rtl="0" eaLnBrk="1" latinLnBrk="0" hangingPunct="1">
        <a:spcBef>
          <a:spcPct val="20000"/>
        </a:spcBef>
        <a:buFont typeface="Arial"/>
        <a:buChar char="•"/>
        <a:defRPr sz="4800" kern="1200">
          <a:solidFill>
            <a:schemeClr val="tx1"/>
          </a:solidFill>
          <a:latin typeface="+mn-lt"/>
          <a:ea typeface="+mn-ea"/>
          <a:cs typeface="+mn-cs"/>
        </a:defRPr>
      </a:lvl7pPr>
      <a:lvl8pPr marL="8229600" indent="-548640" algn="l" defTabSz="1097280" rtl="0" eaLnBrk="1" latinLnBrk="0" hangingPunct="1">
        <a:spcBef>
          <a:spcPct val="20000"/>
        </a:spcBef>
        <a:buFont typeface="Arial"/>
        <a:buChar char="•"/>
        <a:defRPr sz="4800" kern="1200">
          <a:solidFill>
            <a:schemeClr val="tx1"/>
          </a:solidFill>
          <a:latin typeface="+mn-lt"/>
          <a:ea typeface="+mn-ea"/>
          <a:cs typeface="+mn-cs"/>
        </a:defRPr>
      </a:lvl8pPr>
      <a:lvl9pPr marL="9326880" indent="-548640" algn="l" defTabSz="1097280" rtl="0" eaLnBrk="1" latinLnBrk="0" hangingPunct="1">
        <a:spcBef>
          <a:spcPct val="20000"/>
        </a:spcBef>
        <a:buFont typeface="Arial"/>
        <a:buChar char="•"/>
        <a:defRPr sz="4800" kern="1200">
          <a:solidFill>
            <a:schemeClr val="tx1"/>
          </a:solidFill>
          <a:latin typeface="+mn-lt"/>
          <a:ea typeface="+mn-ea"/>
          <a:cs typeface="+mn-cs"/>
        </a:defRPr>
      </a:lvl9pPr>
    </p:bodyStyle>
    <p:otherStyle>
      <a:defPPr>
        <a:defRPr lang="en-US"/>
      </a:defPPr>
      <a:lvl1pPr marL="0" algn="l" defTabSz="1097280" rtl="0" eaLnBrk="1" latinLnBrk="0" hangingPunct="1">
        <a:defRPr sz="4300" kern="1200">
          <a:solidFill>
            <a:schemeClr val="tx1"/>
          </a:solidFill>
          <a:latin typeface="+mn-lt"/>
          <a:ea typeface="+mn-ea"/>
          <a:cs typeface="+mn-cs"/>
        </a:defRPr>
      </a:lvl1pPr>
      <a:lvl2pPr marL="1097280" algn="l" defTabSz="1097280" rtl="0" eaLnBrk="1" latinLnBrk="0" hangingPunct="1">
        <a:defRPr sz="4300" kern="1200">
          <a:solidFill>
            <a:schemeClr val="tx1"/>
          </a:solidFill>
          <a:latin typeface="+mn-lt"/>
          <a:ea typeface="+mn-ea"/>
          <a:cs typeface="+mn-cs"/>
        </a:defRPr>
      </a:lvl2pPr>
      <a:lvl3pPr marL="2194560" algn="l" defTabSz="1097280" rtl="0" eaLnBrk="1" latinLnBrk="0" hangingPunct="1">
        <a:defRPr sz="4300" kern="1200">
          <a:solidFill>
            <a:schemeClr val="tx1"/>
          </a:solidFill>
          <a:latin typeface="+mn-lt"/>
          <a:ea typeface="+mn-ea"/>
          <a:cs typeface="+mn-cs"/>
        </a:defRPr>
      </a:lvl3pPr>
      <a:lvl4pPr marL="3291840" algn="l" defTabSz="1097280" rtl="0" eaLnBrk="1" latinLnBrk="0" hangingPunct="1">
        <a:defRPr sz="4300" kern="1200">
          <a:solidFill>
            <a:schemeClr val="tx1"/>
          </a:solidFill>
          <a:latin typeface="+mn-lt"/>
          <a:ea typeface="+mn-ea"/>
          <a:cs typeface="+mn-cs"/>
        </a:defRPr>
      </a:lvl4pPr>
      <a:lvl5pPr marL="4389120" algn="l" defTabSz="1097280" rtl="0" eaLnBrk="1" latinLnBrk="0" hangingPunct="1">
        <a:defRPr sz="4300" kern="1200">
          <a:solidFill>
            <a:schemeClr val="tx1"/>
          </a:solidFill>
          <a:latin typeface="+mn-lt"/>
          <a:ea typeface="+mn-ea"/>
          <a:cs typeface="+mn-cs"/>
        </a:defRPr>
      </a:lvl5pPr>
      <a:lvl6pPr marL="5486400" algn="l" defTabSz="1097280" rtl="0" eaLnBrk="1" latinLnBrk="0" hangingPunct="1">
        <a:defRPr sz="4300" kern="1200">
          <a:solidFill>
            <a:schemeClr val="tx1"/>
          </a:solidFill>
          <a:latin typeface="+mn-lt"/>
          <a:ea typeface="+mn-ea"/>
          <a:cs typeface="+mn-cs"/>
        </a:defRPr>
      </a:lvl6pPr>
      <a:lvl7pPr marL="6583680" algn="l" defTabSz="1097280" rtl="0" eaLnBrk="1" latinLnBrk="0" hangingPunct="1">
        <a:defRPr sz="4300" kern="1200">
          <a:solidFill>
            <a:schemeClr val="tx1"/>
          </a:solidFill>
          <a:latin typeface="+mn-lt"/>
          <a:ea typeface="+mn-ea"/>
          <a:cs typeface="+mn-cs"/>
        </a:defRPr>
      </a:lvl7pPr>
      <a:lvl8pPr marL="7680960" algn="l" defTabSz="1097280" rtl="0" eaLnBrk="1" latinLnBrk="0" hangingPunct="1">
        <a:defRPr sz="4300" kern="1200">
          <a:solidFill>
            <a:schemeClr val="tx1"/>
          </a:solidFill>
          <a:latin typeface="+mn-lt"/>
          <a:ea typeface="+mn-ea"/>
          <a:cs typeface="+mn-cs"/>
        </a:defRPr>
      </a:lvl8pPr>
      <a:lvl9pPr marL="8778240" algn="l" defTabSz="1097280" rtl="0" eaLnBrk="1" latinLnBrk="0" hangingPunct="1">
        <a:defRPr sz="4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3074" name="Picture 1">
            <a:extLst>
              <a:ext uri="{FF2B5EF4-FFF2-40B4-BE49-F238E27FC236}">
                <a16:creationId xmlns:a16="http://schemas.microsoft.com/office/drawing/2014/main" id="{C3C33A44-073E-284C-DADA-D8DB54D8AC2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1" y="50804"/>
            <a:ext cx="6720840" cy="1973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4">
            <a:extLst>
              <a:ext uri="{FF2B5EF4-FFF2-40B4-BE49-F238E27FC236}">
                <a16:creationId xmlns:a16="http://schemas.microsoft.com/office/drawing/2014/main" id="{0536889D-105E-38C5-5B9C-71797487A8DF}"/>
              </a:ext>
            </a:extLst>
          </p:cNvPr>
          <p:cNvSpPr>
            <a:spLocks noChangeArrowheads="1"/>
          </p:cNvSpPr>
          <p:nvPr/>
        </p:nvSpPr>
        <p:spPr bwMode="auto">
          <a:xfrm>
            <a:off x="6299200" y="1028700"/>
            <a:ext cx="15133638" cy="1514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oAutofit/>
          </a:bodyPr>
          <a:lstStyle>
            <a:lvl1pPr defTabSz="2193925">
              <a:defRPr sz="4300">
                <a:solidFill>
                  <a:schemeClr val="tx1"/>
                </a:solidFill>
                <a:latin typeface="Arial" panose="020B0604020202020204" pitchFamily="34" charset="0"/>
                <a:ea typeface="ヒラギノ角ゴ Pro W3" pitchFamily="123" charset="-128"/>
              </a:defRPr>
            </a:lvl1pPr>
            <a:lvl2pPr marL="742950" indent="-285750" defTabSz="2193925">
              <a:defRPr sz="4300">
                <a:solidFill>
                  <a:schemeClr val="tx1"/>
                </a:solidFill>
                <a:latin typeface="Arial" panose="020B0604020202020204" pitchFamily="34" charset="0"/>
                <a:ea typeface="ヒラギノ角ゴ Pro W3" pitchFamily="123" charset="-128"/>
              </a:defRPr>
            </a:lvl2pPr>
            <a:lvl3pPr marL="1143000" indent="-228600" defTabSz="2193925">
              <a:defRPr sz="4300">
                <a:solidFill>
                  <a:schemeClr val="tx1"/>
                </a:solidFill>
                <a:latin typeface="Arial" panose="020B0604020202020204" pitchFamily="34" charset="0"/>
                <a:ea typeface="ヒラギノ角ゴ Pro W3" pitchFamily="123" charset="-128"/>
              </a:defRPr>
            </a:lvl3pPr>
            <a:lvl4pPr marL="1600200" indent="-228600" defTabSz="2193925">
              <a:defRPr sz="4300">
                <a:solidFill>
                  <a:schemeClr val="tx1"/>
                </a:solidFill>
                <a:latin typeface="Arial" panose="020B0604020202020204" pitchFamily="34" charset="0"/>
                <a:ea typeface="ヒラギノ角ゴ Pro W3" pitchFamily="123" charset="-128"/>
              </a:defRPr>
            </a:lvl4pPr>
            <a:lvl5pPr marL="2057400" indent="-228600" defTabSz="2193925">
              <a:defRPr sz="4300">
                <a:solidFill>
                  <a:schemeClr val="tx1"/>
                </a:solidFill>
                <a:latin typeface="Arial" panose="020B0604020202020204" pitchFamily="34" charset="0"/>
                <a:ea typeface="ヒラギノ角ゴ Pro W3" pitchFamily="123" charset="-128"/>
              </a:defRPr>
            </a:lvl5pPr>
            <a:lvl6pPr marL="2514600" indent="-228600" defTabSz="2193925"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6pPr>
            <a:lvl7pPr marL="2971800" indent="-228600" defTabSz="2193925"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7pPr>
            <a:lvl8pPr marL="3429000" indent="-228600" defTabSz="2193925"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8pPr>
            <a:lvl9pPr marL="3886200" indent="-228600" defTabSz="2193925"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9pPr>
          </a:lstStyle>
          <a:p>
            <a:pPr algn="ctr" eaLnBrk="1" hangingPunct="1">
              <a:spcBef>
                <a:spcPct val="20000"/>
              </a:spcBef>
              <a:buClr>
                <a:schemeClr val="hlink"/>
              </a:buClr>
              <a:buSzPct val="80000"/>
            </a:pPr>
            <a:r>
              <a:rPr lang="en-US" altLang="en-US" sz="5400" dirty="0">
                <a:solidFill>
                  <a:srgbClr val="C52026"/>
                </a:solidFill>
              </a:rPr>
              <a:t>Title</a:t>
            </a:r>
            <a:endParaRPr lang="en-US" altLang="en-US" sz="6000" dirty="0">
              <a:solidFill>
                <a:srgbClr val="C52026"/>
              </a:solidFill>
            </a:endParaRPr>
          </a:p>
          <a:p>
            <a:pPr algn="ctr" eaLnBrk="1" hangingPunct="1">
              <a:spcBef>
                <a:spcPct val="20000"/>
              </a:spcBef>
              <a:buClr>
                <a:schemeClr val="hlink"/>
              </a:buClr>
              <a:buSzPct val="80000"/>
              <a:buFont typeface="Wingdings" pitchFamily="2" charset="2"/>
              <a:buNone/>
            </a:pPr>
            <a:r>
              <a:rPr lang="en-US" altLang="en-US" sz="1600" b="1" dirty="0"/>
              <a:t>Authors</a:t>
            </a:r>
          </a:p>
          <a:p>
            <a:pPr algn="ctr" eaLnBrk="1" hangingPunct="1">
              <a:spcBef>
                <a:spcPct val="20000"/>
              </a:spcBef>
              <a:buClr>
                <a:schemeClr val="hlink"/>
              </a:buClr>
              <a:buSzPct val="80000"/>
              <a:buFont typeface="Wingdings" pitchFamily="2" charset="2"/>
              <a:buNone/>
            </a:pPr>
            <a:r>
              <a:rPr lang="en-US" altLang="en-US" sz="1600" dirty="0"/>
              <a:t>Department of Surgery • University of Wisconsin School of Medicine and Public Health</a:t>
            </a:r>
          </a:p>
        </p:txBody>
      </p:sp>
      <p:sp>
        <p:nvSpPr>
          <p:cNvPr id="3076" name="Rectangle 98">
            <a:extLst>
              <a:ext uri="{FF2B5EF4-FFF2-40B4-BE49-F238E27FC236}">
                <a16:creationId xmlns:a16="http://schemas.microsoft.com/office/drawing/2014/main" id="{CC6EC095-C35D-981C-80DE-8AF5C5EDEA94}"/>
              </a:ext>
            </a:extLst>
          </p:cNvPr>
          <p:cNvSpPr>
            <a:spLocks noChangeArrowheads="1"/>
          </p:cNvSpPr>
          <p:nvPr/>
        </p:nvSpPr>
        <p:spPr bwMode="auto">
          <a:xfrm>
            <a:off x="7893051" y="4158059"/>
            <a:ext cx="6743700" cy="324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22860" rIns="45720" bIns="22860">
            <a:spAutoFit/>
          </a:bodyPr>
          <a:lstStyle>
            <a:lvl1pPr defTabSz="457200">
              <a:defRPr sz="4300">
                <a:solidFill>
                  <a:schemeClr val="tx1"/>
                </a:solidFill>
                <a:latin typeface="Arial" panose="020B0604020202020204" pitchFamily="34" charset="0"/>
                <a:ea typeface="ヒラギノ角ゴ Pro W3" pitchFamily="123" charset="-128"/>
              </a:defRPr>
            </a:lvl1pPr>
            <a:lvl2pPr marL="742950" indent="-285750" defTabSz="457200">
              <a:defRPr sz="4300">
                <a:solidFill>
                  <a:schemeClr val="tx1"/>
                </a:solidFill>
                <a:latin typeface="Arial" panose="020B0604020202020204" pitchFamily="34" charset="0"/>
                <a:ea typeface="ヒラギノ角ゴ Pro W3" pitchFamily="123" charset="-128"/>
              </a:defRPr>
            </a:lvl2pPr>
            <a:lvl3pPr marL="1143000" indent="-228600" defTabSz="457200">
              <a:defRPr sz="4300">
                <a:solidFill>
                  <a:schemeClr val="tx1"/>
                </a:solidFill>
                <a:latin typeface="Arial" panose="020B0604020202020204" pitchFamily="34" charset="0"/>
                <a:ea typeface="ヒラギノ角ゴ Pro W3" pitchFamily="123" charset="-128"/>
              </a:defRPr>
            </a:lvl3pPr>
            <a:lvl4pPr marL="1600200" indent="-228600" defTabSz="457200">
              <a:defRPr sz="4300">
                <a:solidFill>
                  <a:schemeClr val="tx1"/>
                </a:solidFill>
                <a:latin typeface="Arial" panose="020B0604020202020204" pitchFamily="34" charset="0"/>
                <a:ea typeface="ヒラギノ角ゴ Pro W3" pitchFamily="123" charset="-128"/>
              </a:defRPr>
            </a:lvl4pPr>
            <a:lvl5pPr marL="2057400" indent="-228600" defTabSz="457200">
              <a:defRPr sz="4300">
                <a:solidFill>
                  <a:schemeClr val="tx1"/>
                </a:solidFill>
                <a:latin typeface="Arial" panose="020B0604020202020204" pitchFamily="34" charset="0"/>
                <a:ea typeface="ヒラギノ角ゴ Pro W3" pitchFamily="123" charset="-128"/>
              </a:defRPr>
            </a:lvl5pPr>
            <a:lvl6pPr marL="2514600" indent="-228600" defTabSz="4572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6pPr>
            <a:lvl7pPr marL="2971800" indent="-228600" defTabSz="4572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7pPr>
            <a:lvl8pPr marL="3429000" indent="-228600" defTabSz="4572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8pPr>
            <a:lvl9pPr marL="3886200" indent="-228600" defTabSz="4572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9pPr>
          </a:lstStyle>
          <a:p>
            <a:pPr eaLnBrk="1" hangingPunct="1"/>
            <a:r>
              <a:rPr lang="en-US" altLang="en-US" sz="3000" dirty="0"/>
              <a:t>Results</a:t>
            </a:r>
          </a:p>
          <a:p>
            <a:pPr eaLnBrk="1" hangingPunct="1"/>
            <a:r>
              <a:rPr lang="en-US" altLang="en-US" sz="1800" dirty="0">
                <a:latin typeface="Garamond" panose="02020404030301010803" pitchFamily="18" charset="0"/>
              </a:rPr>
              <a:t>Three hundred forty-one laparoscopic (9.6%) and 3211 (90.4%) open colon resections were included. Patients undergoing laparoscopic surgery had significantly lower prevalence of comorbidities and better perioperative outcomes. On multivariate analysis, laparoscopic surgery was an independent predictor of longer operative time (p&lt;0.001), shorter total (p=0.002) and postoperative (p&lt;0.0001) hospital stay, but did not affect the need for intraoperative blood transfusion (p=0.077), 30-day reoperation rates (p=0.326) or mortality (p=0.058). Postoperative morbidity was comparable in patients undergoing laparoscopic and open surgery on multivariate (p=0.085) and propensity score (p=0.094) analyses. </a:t>
            </a:r>
          </a:p>
        </p:txBody>
      </p:sp>
      <p:sp>
        <p:nvSpPr>
          <p:cNvPr id="3077" name="Rectangle 99">
            <a:extLst>
              <a:ext uri="{FF2B5EF4-FFF2-40B4-BE49-F238E27FC236}">
                <a16:creationId xmlns:a16="http://schemas.microsoft.com/office/drawing/2014/main" id="{3F5F8B5B-3073-F251-EB6B-15CBB212F772}"/>
              </a:ext>
            </a:extLst>
          </p:cNvPr>
          <p:cNvSpPr>
            <a:spLocks noChangeArrowheads="1"/>
          </p:cNvSpPr>
          <p:nvPr/>
        </p:nvSpPr>
        <p:spPr bwMode="auto">
          <a:xfrm>
            <a:off x="1500188" y="4158059"/>
            <a:ext cx="6056313" cy="515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22860" rIns="45720" bIns="22860">
            <a:spAutoFit/>
          </a:bodyPr>
          <a:lstStyle>
            <a:lvl1pPr defTabSz="457200">
              <a:defRPr sz="4300">
                <a:solidFill>
                  <a:schemeClr val="tx1"/>
                </a:solidFill>
                <a:latin typeface="Arial" panose="020B0604020202020204" pitchFamily="34" charset="0"/>
                <a:ea typeface="ヒラギノ角ゴ Pro W3" pitchFamily="123" charset="-128"/>
              </a:defRPr>
            </a:lvl1pPr>
            <a:lvl2pPr marL="742950" indent="-285750" defTabSz="457200">
              <a:defRPr sz="4300">
                <a:solidFill>
                  <a:schemeClr val="tx1"/>
                </a:solidFill>
                <a:latin typeface="Arial" panose="020B0604020202020204" pitchFamily="34" charset="0"/>
                <a:ea typeface="ヒラギノ角ゴ Pro W3" pitchFamily="123" charset="-128"/>
              </a:defRPr>
            </a:lvl2pPr>
            <a:lvl3pPr marL="1143000" indent="-228600" defTabSz="457200">
              <a:defRPr sz="4300">
                <a:solidFill>
                  <a:schemeClr val="tx1"/>
                </a:solidFill>
                <a:latin typeface="Arial" panose="020B0604020202020204" pitchFamily="34" charset="0"/>
                <a:ea typeface="ヒラギノ角ゴ Pro W3" pitchFamily="123" charset="-128"/>
              </a:defRPr>
            </a:lvl3pPr>
            <a:lvl4pPr marL="1600200" indent="-228600" defTabSz="457200">
              <a:defRPr sz="4300">
                <a:solidFill>
                  <a:schemeClr val="tx1"/>
                </a:solidFill>
                <a:latin typeface="Arial" panose="020B0604020202020204" pitchFamily="34" charset="0"/>
                <a:ea typeface="ヒラギノ角ゴ Pro W3" pitchFamily="123" charset="-128"/>
              </a:defRPr>
            </a:lvl4pPr>
            <a:lvl5pPr marL="2057400" indent="-228600" defTabSz="457200">
              <a:defRPr sz="4300">
                <a:solidFill>
                  <a:schemeClr val="tx1"/>
                </a:solidFill>
                <a:latin typeface="Arial" panose="020B0604020202020204" pitchFamily="34" charset="0"/>
                <a:ea typeface="ヒラギノ角ゴ Pro W3" pitchFamily="123" charset="-128"/>
              </a:defRPr>
            </a:lvl5pPr>
            <a:lvl6pPr marL="2514600" indent="-228600" defTabSz="4572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6pPr>
            <a:lvl7pPr marL="2971800" indent="-228600" defTabSz="4572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7pPr>
            <a:lvl8pPr marL="3429000" indent="-228600" defTabSz="4572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8pPr>
            <a:lvl9pPr marL="3886200" indent="-228600" defTabSz="4572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9pPr>
          </a:lstStyle>
          <a:p>
            <a:pPr eaLnBrk="1" hangingPunct="1"/>
            <a:r>
              <a:rPr lang="en-US" altLang="en-US" sz="3000" dirty="0"/>
              <a:t>Introduction</a:t>
            </a:r>
          </a:p>
          <a:p>
            <a:pPr eaLnBrk="1" hangingPunct="1"/>
            <a:r>
              <a:rPr lang="en-US" altLang="en-US" sz="1800" dirty="0">
                <a:latin typeface="Garamond" panose="02020404030301010803" pitchFamily="18" charset="0"/>
              </a:rPr>
              <a:t>Laparoscopic surgery is safe and effective in the management of common abdominal emergencies. However, currently there is a lack of data about its use in emergency colorectal surgery and little evidence to support it. We hypothesize that laparoscopy can improve the perioperative outcomes of emergency colon resection.</a:t>
            </a:r>
          </a:p>
          <a:p>
            <a:pPr eaLnBrk="1" hangingPunct="1"/>
            <a:endParaRPr lang="en-US" altLang="en-US" sz="2000" b="1" dirty="0">
              <a:latin typeface="Garamond" panose="02020404030301010803" pitchFamily="18" charset="0"/>
            </a:endParaRPr>
          </a:p>
          <a:p>
            <a:pPr eaLnBrk="1" hangingPunct="1"/>
            <a:r>
              <a:rPr lang="en-US" altLang="en-US" sz="3000" dirty="0"/>
              <a:t>Methods</a:t>
            </a:r>
          </a:p>
          <a:p>
            <a:pPr eaLnBrk="1" hangingPunct="1"/>
            <a:r>
              <a:rPr lang="en-US" altLang="en-US" sz="1800" dirty="0">
                <a:latin typeface="Garamond" panose="02020404030301010803" pitchFamily="18" charset="0"/>
              </a:rPr>
              <a:t>Patients undergoing emergent open and laparoscopic colon resection with primary anastomosis were retrieved from the American College of Surgeons National Surgical Quality Improvement Program database for years 2005 to 2008 inclusive. Demographic and operative characteristics, laboratory values and perioperative outcomes were compared. Univariate and multivariate logistic regression and propensity scoring analyses were performed to determine the association between the use of laparoscopy and patient outcomes.</a:t>
            </a:r>
          </a:p>
        </p:txBody>
      </p:sp>
      <p:sp>
        <p:nvSpPr>
          <p:cNvPr id="3078" name="Rectangle 100">
            <a:extLst>
              <a:ext uri="{FF2B5EF4-FFF2-40B4-BE49-F238E27FC236}">
                <a16:creationId xmlns:a16="http://schemas.microsoft.com/office/drawing/2014/main" id="{4A51C8B3-D8E1-60BA-B320-4E1A9214F7CE}"/>
              </a:ext>
            </a:extLst>
          </p:cNvPr>
          <p:cNvSpPr>
            <a:spLocks noChangeArrowheads="1"/>
          </p:cNvSpPr>
          <p:nvPr/>
        </p:nvSpPr>
        <p:spPr bwMode="auto">
          <a:xfrm>
            <a:off x="14993938" y="4158059"/>
            <a:ext cx="64389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22860" rIns="45720" bIns="22860">
            <a:spAutoFit/>
          </a:bodyPr>
          <a:lstStyle>
            <a:lvl1pPr defTabSz="457200">
              <a:defRPr sz="4300">
                <a:solidFill>
                  <a:schemeClr val="tx1"/>
                </a:solidFill>
                <a:latin typeface="Arial" panose="020B0604020202020204" pitchFamily="34" charset="0"/>
                <a:ea typeface="ヒラギノ角ゴ Pro W3" pitchFamily="123" charset="-128"/>
              </a:defRPr>
            </a:lvl1pPr>
            <a:lvl2pPr marL="742950" indent="-285750" defTabSz="457200">
              <a:defRPr sz="4300">
                <a:solidFill>
                  <a:schemeClr val="tx1"/>
                </a:solidFill>
                <a:latin typeface="Arial" panose="020B0604020202020204" pitchFamily="34" charset="0"/>
                <a:ea typeface="ヒラギノ角ゴ Pro W3" pitchFamily="123" charset="-128"/>
              </a:defRPr>
            </a:lvl2pPr>
            <a:lvl3pPr marL="1143000" indent="-228600" defTabSz="457200">
              <a:defRPr sz="4300">
                <a:solidFill>
                  <a:schemeClr val="tx1"/>
                </a:solidFill>
                <a:latin typeface="Arial" panose="020B0604020202020204" pitchFamily="34" charset="0"/>
                <a:ea typeface="ヒラギノ角ゴ Pro W3" pitchFamily="123" charset="-128"/>
              </a:defRPr>
            </a:lvl3pPr>
            <a:lvl4pPr marL="1600200" indent="-228600" defTabSz="457200">
              <a:defRPr sz="4300">
                <a:solidFill>
                  <a:schemeClr val="tx1"/>
                </a:solidFill>
                <a:latin typeface="Arial" panose="020B0604020202020204" pitchFamily="34" charset="0"/>
                <a:ea typeface="ヒラギノ角ゴ Pro W3" pitchFamily="123" charset="-128"/>
              </a:defRPr>
            </a:lvl4pPr>
            <a:lvl5pPr marL="2057400" indent="-228600" defTabSz="457200">
              <a:defRPr sz="4300">
                <a:solidFill>
                  <a:schemeClr val="tx1"/>
                </a:solidFill>
                <a:latin typeface="Arial" panose="020B0604020202020204" pitchFamily="34" charset="0"/>
                <a:ea typeface="ヒラギノ角ゴ Pro W3" pitchFamily="123" charset="-128"/>
              </a:defRPr>
            </a:lvl5pPr>
            <a:lvl6pPr marL="2514600" indent="-228600" defTabSz="4572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6pPr>
            <a:lvl7pPr marL="2971800" indent="-228600" defTabSz="4572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7pPr>
            <a:lvl8pPr marL="3429000" indent="-228600" defTabSz="4572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8pPr>
            <a:lvl9pPr marL="3886200" indent="-228600" defTabSz="4572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9pPr>
          </a:lstStyle>
          <a:p>
            <a:pPr eaLnBrk="1" hangingPunct="1"/>
            <a:r>
              <a:rPr lang="en-US" altLang="en-US" sz="3000" dirty="0"/>
              <a:t>Discussion</a:t>
            </a:r>
          </a:p>
          <a:p>
            <a:pPr eaLnBrk="1" hangingPunct="1"/>
            <a:r>
              <a:rPr lang="en-US" altLang="en-US" sz="1800" dirty="0">
                <a:latin typeface="Garamond" panose="02020404030301010803" pitchFamily="18" charset="0"/>
              </a:rPr>
              <a:t>On a national scale, laparoscopic emergent colon resections are being performed in a minority of patients who have favorable comorbidity characteristics. Despite improved perioperative outcomes in this cohort, laparoscopy is not independently associated with reduced postoperative morbidity or mortality. However, a laparoscopic operation is associated with a shorter postoperative LOS.</a:t>
            </a:r>
            <a:endParaRPr lang="en-US" altLang="en-US" sz="2000" dirty="0">
              <a:latin typeface="Garamond" panose="02020404030301010803" pitchFamily="18" charset="0"/>
            </a:endParaRPr>
          </a:p>
        </p:txBody>
      </p:sp>
      <p:sp>
        <p:nvSpPr>
          <p:cNvPr id="3079" name="Text Box 18">
            <a:extLst>
              <a:ext uri="{FF2B5EF4-FFF2-40B4-BE49-F238E27FC236}">
                <a16:creationId xmlns:a16="http://schemas.microsoft.com/office/drawing/2014/main" id="{DED92047-60CC-8B95-00DA-C85CBC6538D2}"/>
              </a:ext>
            </a:extLst>
          </p:cNvPr>
          <p:cNvSpPr txBox="1">
            <a:spLocks noChangeArrowheads="1"/>
          </p:cNvSpPr>
          <p:nvPr/>
        </p:nvSpPr>
        <p:spPr bwMode="auto">
          <a:xfrm>
            <a:off x="7893051" y="7815659"/>
            <a:ext cx="4724400"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22860" rIns="45720" bIns="22860">
            <a:spAutoFit/>
          </a:bodyPr>
          <a:lstStyle>
            <a:lvl1pPr defTabSz="2717800">
              <a:defRPr sz="4300">
                <a:solidFill>
                  <a:schemeClr val="tx1"/>
                </a:solidFill>
                <a:latin typeface="Arial" panose="020B0604020202020204" pitchFamily="34" charset="0"/>
                <a:ea typeface="ヒラギノ角ゴ Pro W3" pitchFamily="123" charset="-128"/>
              </a:defRPr>
            </a:lvl1pPr>
            <a:lvl2pPr marL="742950" indent="-285750" defTabSz="2717800">
              <a:defRPr sz="4300">
                <a:solidFill>
                  <a:schemeClr val="tx1"/>
                </a:solidFill>
                <a:latin typeface="Arial" panose="020B0604020202020204" pitchFamily="34" charset="0"/>
                <a:ea typeface="ヒラギノ角ゴ Pro W3" pitchFamily="123" charset="-128"/>
              </a:defRPr>
            </a:lvl2pPr>
            <a:lvl3pPr marL="1143000" indent="-228600" defTabSz="2717800">
              <a:defRPr sz="4300">
                <a:solidFill>
                  <a:schemeClr val="tx1"/>
                </a:solidFill>
                <a:latin typeface="Arial" panose="020B0604020202020204" pitchFamily="34" charset="0"/>
                <a:ea typeface="ヒラギノ角ゴ Pro W3" pitchFamily="123" charset="-128"/>
              </a:defRPr>
            </a:lvl3pPr>
            <a:lvl4pPr marL="1600200" indent="-228600" defTabSz="2717800">
              <a:defRPr sz="4300">
                <a:solidFill>
                  <a:schemeClr val="tx1"/>
                </a:solidFill>
                <a:latin typeface="Arial" panose="020B0604020202020204" pitchFamily="34" charset="0"/>
                <a:ea typeface="ヒラギノ角ゴ Pro W3" pitchFamily="123" charset="-128"/>
              </a:defRPr>
            </a:lvl4pPr>
            <a:lvl5pPr marL="2057400" indent="-228600" defTabSz="2717800">
              <a:defRPr sz="4300">
                <a:solidFill>
                  <a:schemeClr val="tx1"/>
                </a:solidFill>
                <a:latin typeface="Arial" panose="020B0604020202020204" pitchFamily="34" charset="0"/>
                <a:ea typeface="ヒラギノ角ゴ Pro W3" pitchFamily="123" charset="-128"/>
              </a:defRPr>
            </a:lvl5pPr>
            <a:lvl6pPr marL="2514600" indent="-228600" defTabSz="27178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6pPr>
            <a:lvl7pPr marL="2971800" indent="-228600" defTabSz="27178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7pPr>
            <a:lvl8pPr marL="3429000" indent="-228600" defTabSz="27178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8pPr>
            <a:lvl9pPr marL="3886200" indent="-228600" defTabSz="2717800" eaLnBrk="0" fontAlgn="base" hangingPunct="0">
              <a:spcBef>
                <a:spcPct val="0"/>
              </a:spcBef>
              <a:spcAft>
                <a:spcPct val="0"/>
              </a:spcAft>
              <a:defRPr sz="4300">
                <a:solidFill>
                  <a:schemeClr val="tx1"/>
                </a:solidFill>
                <a:latin typeface="Arial" panose="020B0604020202020204" pitchFamily="34" charset="0"/>
                <a:ea typeface="ヒラギノ角ゴ Pro W3" pitchFamily="123" charset="-128"/>
              </a:defRPr>
            </a:lvl9pPr>
          </a:lstStyle>
          <a:p>
            <a:pPr eaLnBrk="1" hangingPunct="1">
              <a:spcBef>
                <a:spcPct val="50000"/>
              </a:spcBef>
            </a:pPr>
            <a:r>
              <a:rPr lang="en-US" altLang="en-US" sz="1200" b="1" dirty="0">
                <a:solidFill>
                  <a:srgbClr val="000000"/>
                </a:solidFill>
                <a:latin typeface="Tahoma" panose="020B0604030504040204" pitchFamily="34" charset="0"/>
              </a:rPr>
              <a:t>Figure 1</a:t>
            </a:r>
          </a:p>
          <a:p>
            <a:pPr eaLnBrk="1" hangingPunct="1">
              <a:spcBef>
                <a:spcPct val="20000"/>
              </a:spcBef>
            </a:pPr>
            <a:r>
              <a:rPr lang="en-US" altLang="en-US" sz="1200" dirty="0">
                <a:solidFill>
                  <a:srgbClr val="000000"/>
                </a:solidFill>
                <a:latin typeface="Tahoma" panose="020B0604030504040204" pitchFamily="34" charset="0"/>
              </a:rPr>
              <a:t>Rates of some specific complications are lower in patients undergoing laparoscopic surgery. </a:t>
            </a:r>
            <a:endParaRPr lang="en-US" altLang="en-US" sz="1200" b="1" dirty="0">
              <a:solidFill>
                <a:srgbClr val="000000"/>
              </a:solidFill>
              <a:latin typeface="Tahoma" panose="020B0604030504040204" pitchFamily="34" charset="0"/>
            </a:endParaRPr>
          </a:p>
        </p:txBody>
      </p:sp>
      <p:pic>
        <p:nvPicPr>
          <p:cNvPr id="3" name="Picture 2">
            <a:extLst>
              <a:ext uri="{FF2B5EF4-FFF2-40B4-BE49-F238E27FC236}">
                <a16:creationId xmlns:a16="http://schemas.microsoft.com/office/drawing/2014/main" id="{2E299A79-4107-7C0B-345D-A77F0FAE9A55}"/>
              </a:ext>
            </a:extLst>
          </p:cNvPr>
          <p:cNvPicPr>
            <a:picLocks noChangeAspect="1"/>
          </p:cNvPicPr>
          <p:nvPr/>
        </p:nvPicPr>
        <p:blipFill>
          <a:blip r:embed="rId4"/>
          <a:stretch>
            <a:fillRect/>
          </a:stretch>
        </p:blipFill>
        <p:spPr>
          <a:xfrm>
            <a:off x="0" y="-2"/>
            <a:ext cx="914400" cy="164592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437</TotalTime>
  <Words>359</Words>
  <Application>Microsoft Macintosh PowerPoint</Application>
  <PresentationFormat>Custom</PresentationFormat>
  <Paragraphs>16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ヒラギノ角ゴ Pro W3</vt:lpstr>
      <vt:lpstr>Calibri</vt:lpstr>
      <vt:lpstr>Wingdings</vt:lpstr>
      <vt:lpstr>Garamond</vt:lpstr>
      <vt:lpstr>Tahoma</vt:lpstr>
      <vt:lpstr>Office Theme</vt:lpstr>
      <vt:lpstr>PowerPoint Presentation</vt:lpstr>
    </vt:vector>
  </TitlesOfParts>
  <Manager/>
  <Company>University of Wisconsin Madison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Nancy Rinehart</dc:creator>
  <cp:keywords/>
  <dc:description/>
  <cp:lastModifiedBy>KAREN L LYNCH</cp:lastModifiedBy>
  <cp:revision>42</cp:revision>
  <cp:lastPrinted>2010-09-01T15:07:31Z</cp:lastPrinted>
  <dcterms:created xsi:type="dcterms:W3CDTF">2012-07-19T17:23:48Z</dcterms:created>
  <dcterms:modified xsi:type="dcterms:W3CDTF">2024-09-25T19:26:27Z</dcterms:modified>
  <cp:category/>
</cp:coreProperties>
</file>